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1"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43" d="100"/>
          <a:sy n="43" d="100"/>
        </p:scale>
        <p:origin x="-870"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199213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2120409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2878991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4170471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143157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1312378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126523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166256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377893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1012151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4CC980B-B6F5-40F8-A75A-6D2C25634D87}"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196797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CC980B-B6F5-40F8-A75A-6D2C25634D87}" type="datetimeFigureOut">
              <a:rPr lang="en-IN" smtClean="0"/>
              <a:pPr/>
              <a:t>02-08-2022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1C6D66-6AEC-402D-9E4C-6D4CD807B8A2}" type="slidenum">
              <a:rPr lang="en-IN" smtClean="0"/>
              <a:pPr/>
              <a:t>‹#›</a:t>
            </a:fld>
            <a:endParaRPr lang="en-IN"/>
          </a:p>
        </p:txBody>
      </p:sp>
    </p:spTree>
    <p:extLst>
      <p:ext uri="{BB962C8B-B14F-4D97-AF65-F5344CB8AC3E}">
        <p14:creationId xmlns:p14="http://schemas.microsoft.com/office/powerpoint/2010/main" xmlns="" val="3662966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MICROSOFT WORD</a:t>
            </a:r>
            <a:endParaRPr lang="en-IN" dirty="0"/>
          </a:p>
        </p:txBody>
      </p:sp>
      <p:sp>
        <p:nvSpPr>
          <p:cNvPr id="3" name="AutoShape 2" descr="What Is Microsoft Wor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4" name="Picture 3"/>
          <p:cNvPicPr>
            <a:picLocks noChangeAspect="1"/>
          </p:cNvPicPr>
          <p:nvPr/>
        </p:nvPicPr>
        <p:blipFill>
          <a:blip r:embed="rId2"/>
          <a:stretch>
            <a:fillRect/>
          </a:stretch>
        </p:blipFill>
        <p:spPr>
          <a:xfrm>
            <a:off x="2552700" y="1690688"/>
            <a:ext cx="6034087" cy="4519741"/>
          </a:xfrm>
          <a:prstGeom prst="rect">
            <a:avLst/>
          </a:prstGeom>
        </p:spPr>
      </p:pic>
    </p:spTree>
    <p:extLst>
      <p:ext uri="{BB962C8B-B14F-4D97-AF65-F5344CB8AC3E}">
        <p14:creationId xmlns:p14="http://schemas.microsoft.com/office/powerpoint/2010/main" xmlns="" val="1010635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163637"/>
          </a:xfrm>
        </p:spPr>
        <p:txBody>
          <a:bodyPr>
            <a:normAutofit fontScale="90000"/>
          </a:bodyPr>
          <a:lstStyle/>
          <a:p>
            <a:r>
              <a:rPr lang="en-IN" dirty="0" smtClean="0"/>
              <a:t>WHAT DOES MS-WORD MEAN?</a:t>
            </a:r>
            <a:endParaRPr lang="en-IN" dirty="0"/>
          </a:p>
        </p:txBody>
      </p:sp>
      <p:sp>
        <p:nvSpPr>
          <p:cNvPr id="3" name="Subtitle 2"/>
          <p:cNvSpPr>
            <a:spLocks noGrp="1"/>
          </p:cNvSpPr>
          <p:nvPr>
            <p:ph type="subTitle" idx="1"/>
          </p:nvPr>
        </p:nvSpPr>
        <p:spPr>
          <a:xfrm>
            <a:off x="1524000" y="2590800"/>
            <a:ext cx="9144000" cy="2667000"/>
          </a:xfrm>
        </p:spPr>
        <p:txBody>
          <a:bodyPr>
            <a:normAutofit fontScale="92500"/>
          </a:bodyPr>
          <a:lstStyle/>
          <a:p>
            <a:r>
              <a:rPr lang="en-US" dirty="0"/>
              <a:t>Microsoft Word is a widely used commercial word processor designed by Microsoft. Microsoft Word is a component of the Microsoft Office suite of productivity software, but can also be purchased as a stand-alone product.</a:t>
            </a:r>
          </a:p>
          <a:p>
            <a:r>
              <a:rPr lang="en-US" dirty="0"/>
              <a:t>Microsoft Word was initially launched in 1983, and has since been revised numerous times. It is available for both Windows and Apple operating systems.</a:t>
            </a:r>
          </a:p>
          <a:p>
            <a:r>
              <a:rPr lang="en-US" dirty="0"/>
              <a:t>Microsoft Word is often called simply Word or MS Word.</a:t>
            </a:r>
          </a:p>
          <a:p>
            <a:endParaRPr lang="en-IN" dirty="0"/>
          </a:p>
        </p:txBody>
      </p:sp>
    </p:spTree>
    <p:extLst>
      <p:ext uri="{BB962C8B-B14F-4D97-AF65-F5344CB8AC3E}">
        <p14:creationId xmlns:p14="http://schemas.microsoft.com/office/powerpoint/2010/main" xmlns="" val="4064608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1000" y="596899"/>
            <a:ext cx="9144000" cy="1173163"/>
          </a:xfrm>
        </p:spPr>
        <p:txBody>
          <a:bodyPr/>
          <a:lstStyle/>
          <a:p>
            <a:r>
              <a:rPr lang="en-IN" dirty="0" smtClean="0"/>
              <a:t>BASICS OF MS WORD</a:t>
            </a:r>
            <a:endParaRPr lang="en-IN" dirty="0"/>
          </a:p>
        </p:txBody>
      </p:sp>
      <p:sp>
        <p:nvSpPr>
          <p:cNvPr id="3" name="Subtitle 2"/>
          <p:cNvSpPr>
            <a:spLocks noGrp="1"/>
          </p:cNvSpPr>
          <p:nvPr>
            <p:ph type="subTitle" idx="1"/>
          </p:nvPr>
        </p:nvSpPr>
        <p:spPr>
          <a:xfrm>
            <a:off x="1524000" y="2336800"/>
            <a:ext cx="9144000" cy="3670300"/>
          </a:xfrm>
        </p:spPr>
        <p:txBody>
          <a:bodyPr>
            <a:normAutofit fontScale="92500" lnSpcReduction="10000"/>
          </a:bodyPr>
          <a:lstStyle/>
          <a:p>
            <a:pPr algn="l"/>
            <a:r>
              <a:rPr lang="en-US" dirty="0"/>
              <a:t>Microsoft Word can be used for a variety of tasks:</a:t>
            </a:r>
          </a:p>
          <a:p>
            <a:pPr marL="342900" indent="-342900" algn="l">
              <a:buFont typeface="Arial" panose="020B0604020202020204" pitchFamily="34" charset="0"/>
              <a:buChar char="•"/>
            </a:pPr>
            <a:endParaRPr lang="en-US" dirty="0" smtClean="0"/>
          </a:p>
          <a:p>
            <a:pPr marL="342900" indent="-342900" algn="l">
              <a:buFont typeface="Arial" panose="020B0604020202020204" pitchFamily="34" charset="0"/>
              <a:buChar char="•"/>
            </a:pPr>
            <a:r>
              <a:rPr lang="en-US" dirty="0" smtClean="0"/>
              <a:t>Creating</a:t>
            </a:r>
            <a:r>
              <a:rPr lang="en-US" dirty="0"/>
              <a:t> business papers with a variety of images, such as photos, charts, and </a:t>
            </a:r>
            <a:r>
              <a:rPr lang="en-US" dirty="0" smtClean="0"/>
              <a:t>diagrams.</a:t>
            </a:r>
          </a:p>
          <a:p>
            <a:pPr marL="342900" indent="-342900" algn="l">
              <a:buFont typeface="Arial" panose="020B0604020202020204" pitchFamily="34" charset="0"/>
              <a:buChar char="•"/>
            </a:pPr>
            <a:r>
              <a:rPr lang="en-US" dirty="0" smtClean="0"/>
              <a:t>Saving</a:t>
            </a:r>
            <a:r>
              <a:rPr lang="en-US" dirty="0"/>
              <a:t> and reusing pre-formatted text and elements like cover pages and </a:t>
            </a:r>
            <a:r>
              <a:rPr lang="en-US" dirty="0" smtClean="0"/>
              <a:t>sidebars.</a:t>
            </a:r>
          </a:p>
          <a:p>
            <a:pPr marL="342900" indent="-342900" algn="l">
              <a:buFont typeface="Arial" panose="020B0604020202020204" pitchFamily="34" charset="0"/>
              <a:buChar char="•"/>
            </a:pPr>
            <a:r>
              <a:rPr lang="en-US" dirty="0" smtClean="0"/>
              <a:t>Making</a:t>
            </a:r>
            <a:r>
              <a:rPr lang="en-US" dirty="0"/>
              <a:t> letters and letterheads for both personal and professional </a:t>
            </a:r>
            <a:r>
              <a:rPr lang="en-US" dirty="0" smtClean="0"/>
              <a:t>use.</a:t>
            </a:r>
          </a:p>
          <a:p>
            <a:pPr marL="342900" indent="-342900" algn="l">
              <a:buFont typeface="Arial" panose="020B0604020202020204" pitchFamily="34" charset="0"/>
              <a:buChar char="•"/>
            </a:pPr>
            <a:r>
              <a:rPr lang="en-US" dirty="0" smtClean="0"/>
              <a:t>Creating</a:t>
            </a:r>
            <a:r>
              <a:rPr lang="en-US" dirty="0"/>
              <a:t> a variety of documents, including resumes and invitation </a:t>
            </a:r>
            <a:r>
              <a:rPr lang="en-US" dirty="0" smtClean="0"/>
              <a:t>cards.</a:t>
            </a:r>
          </a:p>
          <a:p>
            <a:pPr marL="342900" indent="-342900" algn="l">
              <a:buFont typeface="Arial" panose="020B0604020202020204" pitchFamily="34" charset="0"/>
              <a:buChar char="•"/>
            </a:pPr>
            <a:r>
              <a:rPr lang="en-US" dirty="0" smtClean="0"/>
              <a:t>Producing</a:t>
            </a:r>
            <a:r>
              <a:rPr lang="en-US" dirty="0"/>
              <a:t> a variety of letters, ranging from simple office memos to legal copies and reference documents.</a:t>
            </a:r>
          </a:p>
          <a:p>
            <a:endParaRPr lang="en-IN" dirty="0"/>
          </a:p>
        </p:txBody>
      </p:sp>
    </p:spTree>
    <p:extLst>
      <p:ext uri="{BB962C8B-B14F-4D97-AF65-F5344CB8AC3E}">
        <p14:creationId xmlns:p14="http://schemas.microsoft.com/office/powerpoint/2010/main" xmlns="" val="925266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8900" y="177800"/>
            <a:ext cx="9144000" cy="711200"/>
          </a:xfrm>
        </p:spPr>
        <p:txBody>
          <a:bodyPr>
            <a:normAutofit fontScale="90000"/>
          </a:bodyPr>
          <a:lstStyle/>
          <a:p>
            <a:r>
              <a:rPr lang="en-IN" dirty="0" smtClean="0"/>
              <a:t>FEATURES OF MS WORD</a:t>
            </a:r>
            <a:endParaRPr lang="en-IN" dirty="0"/>
          </a:p>
        </p:txBody>
      </p:sp>
      <p:sp>
        <p:nvSpPr>
          <p:cNvPr id="3" name="Subtitle 2"/>
          <p:cNvSpPr>
            <a:spLocks noGrp="1"/>
          </p:cNvSpPr>
          <p:nvPr>
            <p:ph type="subTitle" idx="1"/>
          </p:nvPr>
        </p:nvSpPr>
        <p:spPr>
          <a:xfrm>
            <a:off x="1524000" y="990600"/>
            <a:ext cx="9144000" cy="5689600"/>
          </a:xfrm>
        </p:spPr>
        <p:txBody>
          <a:bodyPr>
            <a:normAutofit fontScale="85000" lnSpcReduction="20000"/>
          </a:bodyPr>
          <a:lstStyle/>
          <a:p>
            <a:pPr algn="l"/>
            <a:r>
              <a:rPr lang="en-US" sz="2900" b="1" dirty="0"/>
              <a:t>Home</a:t>
            </a:r>
          </a:p>
          <a:p>
            <a:pPr algn="l"/>
            <a:r>
              <a:rPr lang="en-US" sz="2900" dirty="0"/>
              <a:t>This feature of MS word has options like font </a:t>
            </a:r>
            <a:r>
              <a:rPr lang="en-US" sz="2900" dirty="0" err="1"/>
              <a:t>colour</a:t>
            </a:r>
            <a:r>
              <a:rPr lang="en-US" sz="2900" dirty="0"/>
              <a:t>, font size, font style, alignment, bullets, line spacing, etc. Additionally, all the basic elements that one may need to edit their document are available under the Home option.</a:t>
            </a:r>
          </a:p>
          <a:p>
            <a:pPr algn="l"/>
            <a:r>
              <a:rPr lang="en-US" sz="2900" b="1" dirty="0"/>
              <a:t>Insert</a:t>
            </a:r>
          </a:p>
          <a:p>
            <a:pPr algn="l"/>
            <a:r>
              <a:rPr lang="en-US" sz="2900" dirty="0"/>
              <a:t>You can enter tables, shapes, images, charts, graphs, header, footer, page number, etc., in the document. These Features of MS word are available in the “Insert” category.</a:t>
            </a:r>
          </a:p>
          <a:p>
            <a:pPr algn="l"/>
            <a:endParaRPr lang="en-US" sz="2900" dirty="0"/>
          </a:p>
          <a:p>
            <a:pPr algn="l"/>
            <a:r>
              <a:rPr lang="en-US" sz="2900" b="1" dirty="0"/>
              <a:t>Design</a:t>
            </a:r>
          </a:p>
          <a:p>
            <a:pPr algn="l"/>
            <a:r>
              <a:rPr lang="en-US" sz="2900" dirty="0"/>
              <a:t>You can create or select the template or the design under the Design Tab in which you want your document to be by using this Features of MS word. Moreover, choosing an appropriate tab will enhance the appearance of your document on MS Word.</a:t>
            </a:r>
          </a:p>
          <a:p>
            <a:pPr algn="l"/>
            <a:r>
              <a:rPr lang="en-US" dirty="0" smtClean="0"/>
              <a:t>.</a:t>
            </a:r>
            <a:endParaRPr lang="en-US" dirty="0"/>
          </a:p>
        </p:txBody>
      </p:sp>
    </p:spTree>
    <p:extLst>
      <p:ext uri="{BB962C8B-B14F-4D97-AF65-F5344CB8AC3E}">
        <p14:creationId xmlns:p14="http://schemas.microsoft.com/office/powerpoint/2010/main" xmlns="" val="1208206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FEATURES OF MS WORD</a:t>
            </a:r>
            <a:endParaRPr lang="en-IN" dirty="0"/>
          </a:p>
        </p:txBody>
      </p:sp>
      <p:sp>
        <p:nvSpPr>
          <p:cNvPr id="3" name="Content Placeholder 2"/>
          <p:cNvSpPr>
            <a:spLocks noGrp="1"/>
          </p:cNvSpPr>
          <p:nvPr>
            <p:ph idx="1"/>
          </p:nvPr>
        </p:nvSpPr>
        <p:spPr/>
        <p:txBody>
          <a:bodyPr>
            <a:normAutofit fontScale="85000" lnSpcReduction="20000"/>
          </a:bodyPr>
          <a:lstStyle/>
          <a:p>
            <a:r>
              <a:rPr lang="en-US" b="1" dirty="0" smtClean="0"/>
              <a:t>Page Layout</a:t>
            </a:r>
          </a:p>
          <a:p>
            <a:r>
              <a:rPr lang="en-US" dirty="0" smtClean="0"/>
              <a:t>This Features of MS word under the Page Layout tab come with options like margins, orientation, columns, lines, indentation, spacing, etc. </a:t>
            </a:r>
          </a:p>
          <a:p>
            <a:endParaRPr lang="en-US" dirty="0" smtClean="0"/>
          </a:p>
          <a:p>
            <a:r>
              <a:rPr lang="en-US" b="1" dirty="0" smtClean="0"/>
              <a:t>References</a:t>
            </a:r>
          </a:p>
          <a:p>
            <a:r>
              <a:rPr lang="en-US" dirty="0" smtClean="0"/>
              <a:t>This tab is the most useful feature of MS word for those who are creating a thesis or writing books or lengthy documents. Options like citation, footnote, table of contents, caption, bibliography, etc. are present under this tab.</a:t>
            </a:r>
          </a:p>
          <a:p>
            <a:r>
              <a:rPr lang="en-US" b="1" dirty="0" smtClean="0"/>
              <a:t>Review</a:t>
            </a:r>
          </a:p>
          <a:p>
            <a:r>
              <a:rPr lang="en-US" dirty="0" smtClean="0"/>
              <a:t>Spell check, grammar, thesaurus, word count, language, translation, comments, etc., everything is </a:t>
            </a:r>
            <a:r>
              <a:rPr lang="en-US" dirty="0" err="1" smtClean="0"/>
              <a:t>trackable</a:t>
            </a:r>
            <a:r>
              <a:rPr lang="en-US" dirty="0" smtClean="0"/>
              <a:t> under the review tab. Additionally, it benefits those who review their documents in Microsoft Word</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300" y="133802"/>
            <a:ext cx="11976100" cy="6584497"/>
          </a:xfrm>
          <a:prstGeom prst="rect">
            <a:avLst/>
          </a:prstGeom>
        </p:spPr>
      </p:pic>
    </p:spTree>
    <p:extLst>
      <p:ext uri="{BB962C8B-B14F-4D97-AF65-F5344CB8AC3E}">
        <p14:creationId xmlns:p14="http://schemas.microsoft.com/office/powerpoint/2010/main" xmlns="" val="3625362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274</Words>
  <Application>Microsoft Office PowerPoint</Application>
  <PresentationFormat>Custom</PresentationFormat>
  <Paragraphs>30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MICROSOFT WORD</vt:lpstr>
      <vt:lpstr>WHAT DOES MS-WORD MEAN?</vt:lpstr>
      <vt:lpstr>BASICS OF MS WORD</vt:lpstr>
      <vt:lpstr>FEATURES OF MS WORD</vt:lpstr>
      <vt:lpstr>FEATURES OF MS WORD</vt:lpstr>
      <vt:lpstr>Slide 6</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WORD</dc:title>
  <dc:creator>Hewlett-Packard Company</dc:creator>
  <cp:lastModifiedBy>BCA</cp:lastModifiedBy>
  <cp:revision>3</cp:revision>
  <dcterms:created xsi:type="dcterms:W3CDTF">2022-07-21T05:28:18Z</dcterms:created>
  <dcterms:modified xsi:type="dcterms:W3CDTF">2022-08-02T06:21:05Z</dcterms:modified>
</cp:coreProperties>
</file>